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0EF3C-F995-8613-C52F-6AA39D9E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1080DD-4C4E-5EC2-162D-0C73908C9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7E5986-C840-4A35-9089-825F866DC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9E7114-1398-F85A-248C-177CBDF94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CCA441-36D0-C899-170F-EAD0357DB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123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75347-48B5-7F02-A9C0-36F3827C7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096066-DCDB-1CC0-72AF-BFF03A1F3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70A8B2-8A73-4DFB-81AF-A0E9A6B26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48B874-6661-B73F-CC96-49DDD071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412F01-09FF-F54E-B8C3-AC7584B6C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911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3CD65F-4A1A-E7FF-F039-B1475FBB12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A9BD94C-1E21-2145-EF3C-801EC0333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C51479-5E69-D220-4A41-9BE31CACB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FEEBF5-E42F-913B-8788-46069DB0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29E75A-095C-42D7-0827-9A9A1913C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09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8B41D-1E72-C226-C5F6-8C38C15DF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B6231F-5849-81A8-0689-5A304BFB7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B01333-C864-CBDA-935B-55D2F1E44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A94123-FBDD-964B-2FE8-7926CCE6B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536487-8C08-9FDE-7D05-DA719A87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363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BE97C7-0F06-3822-BF46-BDD20EFE1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B4514-4724-DABD-0619-2FA977409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EF8A14-0A00-3232-F51E-AFE6D53E8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23D465-64E5-2A2B-C9C9-1916B0438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A5329C-25F3-B009-7451-C45D4367F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282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25A29-53DE-D71D-1AE3-4668DC6CA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CC4916-70CD-2CDA-B38E-6F58F64CA8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AFC168-5834-FBF0-690E-E7AFCEFFE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0B90DD-7A66-6E03-BDAC-3A4FB641B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FE00F4-0FF8-399F-9A16-ABAAA8301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0EC7CD-82E7-F852-2A62-D435F0079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6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936F09-72AA-AEF5-C8BD-F55DD1BA6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41CBF4-8AF1-7167-33EE-7B723E3B1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EB928B-EF36-0C44-9D6B-DBB1EE7F3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94E5A6-68B3-38C4-A4FC-8ADC10A143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CC3BEDA-6B92-A639-5608-DBE36654E0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0DE9F93-6304-1523-6EF0-BD9EF40C9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AC78DE7-6E4B-AD0C-D70A-43091ABB7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C9F954E-4DC1-5247-DE07-A0C5D4C3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159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DF4580-6BA1-3542-8239-5D4B21909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E0D4BE1-E5BD-4285-05F0-212B2CFEB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C875279-2BDF-65B2-D797-3365CFCA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CF0992-F510-AF47-C870-AD08D8F0A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950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7EE0A94-F98D-D9BB-8FBD-6CFACE644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79098C6-7EE6-AE14-4B15-FE1915EB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0BF130-F510-FB6B-F86F-04E5CA32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264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4BDE2-C5F9-EA1D-B487-394001E62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93A225-A7C3-AB49-0F1D-D0D3B25C1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5FEEB4-4710-B18B-AE08-DE261A9D0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E3155A-4CB3-0404-4176-C17E2C7BF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AE005D-5C8F-7B64-FC28-578A60F3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A78B39-6016-6B28-763F-849B59968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853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40815D-F09C-11CD-9D7F-7D6D270C1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C270DB0-FB7E-6C3B-8F9F-F25ECD5C7C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345122-E873-FACA-13A3-1434A8106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42CD54-061A-BAE0-91CD-079F7979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4C7078-3BBB-BB11-7B28-C3ED9633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DD5B2B-8452-D431-18DB-CB9000D1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775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16C5159-6E5F-A48C-2B7B-D72841313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C57F4C-7486-9794-C11C-FFEC08553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83EDB9-038F-11AD-AAF3-61217F21D2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D431DA-7617-494C-82CA-477C330F6708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E3F97D-872F-1613-96FA-B882E6A50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CB8F13-08C4-587C-E6A4-5AA7EF9A79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AA306A-476C-4630-81E3-68B5493C76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202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3679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 lucía Cataño Santacoloma</dc:creator>
  <cp:lastModifiedBy>Olga lucía Cataño Santacoloma</cp:lastModifiedBy>
  <cp:revision>1</cp:revision>
  <dcterms:created xsi:type="dcterms:W3CDTF">2026-02-16T15:12:21Z</dcterms:created>
  <dcterms:modified xsi:type="dcterms:W3CDTF">2026-02-16T15:13:03Z</dcterms:modified>
</cp:coreProperties>
</file>