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C2A3-6219-E6CE-405A-74C398E1B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A17D0A-C106-243F-4EE3-9DF0D302E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536FBF-8173-6BC2-59F1-29176313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12AFB4-6BAC-33BA-69D3-41D21451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5B68EA-ACEA-D935-DDDF-45265613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082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F56BC-FD3E-A5A4-2877-463C28B4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04357B-4108-1F9D-C025-EC6B038EB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BC6812-291A-F46D-A905-497AF65AE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FB1F9E-1F20-8FD7-8EF9-6D55E773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6E7162-53DD-AFD6-E2CA-E2F5F0B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880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3E52C4-8C34-A873-8C8E-E650EBED2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BE50DB-2190-A635-031C-71F83A0CC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E64617-2277-5CFC-68EE-CBFC3578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89E255-DAED-C17D-2E01-8770DFA1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83294B-4610-C5EE-332C-CAEA15A1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806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9B09F-88F8-9216-C177-FDAB6AC46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7154CB-EFCA-3CE1-E75A-5BC2DFC70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86B3B3-7185-640A-B3D1-3A5921A15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5E65E0-D242-6ACA-555E-9E73FD05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D18BB9-AB26-4B18-6500-C85DBFE4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33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B42A7D-E81B-5425-E7D7-53521F50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219500-8C4F-744D-7CE0-8806E3617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1DBE49-EE91-8B43-4F9F-9AB9B9338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8FA87-DDFF-407E-BCCB-EB3AB85E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D2EF7A-291B-33BD-0A10-9C7654ED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704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ABC9E-5021-90A6-D23B-CD2F2241D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41A341-82C2-D805-6782-511D8DD65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50D545-D8D9-33A3-CCDE-789709A68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B03864-DDAF-EAC2-FD55-D3DE89254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A031BB-3DB6-A294-184E-CCFB00E8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6BA632-1DF4-C589-7083-16F30AE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705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31B29-3529-5817-7965-441BF73C6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33489A-25E6-D492-D427-FFF3D3276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F0C9BF-5F76-FC2F-8D30-0A97F4068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8C2B9C-6AF0-27D5-1833-8310766486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4E27F4-293B-F60C-E123-A819FA107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4FBC760-5B28-0D19-C267-75A181CF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C174F0-99E9-0564-C1CD-B7C9B0F6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300581-FD24-3CA9-F89B-134D6D79C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60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B9FBD-FFA0-4670-3B0A-BCDAB8505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6D0A9B-C40B-079E-E92D-B8A681020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97D9C1-A087-D48D-B4F3-955C4995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D46D56-29AB-5208-E396-ADAECB63A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12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13548F4-1C24-2A79-9921-5EE9ADB2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8378FEF-1FA0-5986-59DC-E005D403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7DBB4B2-4BA3-2E8F-B0D0-178CCB69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630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C96DD-C1FE-A62A-C7AF-2173CBCAF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6473AB-A9E5-C806-04DD-F77767AA9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1E322A-D6ED-5645-17DA-4E9580C01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C9DB5D-A404-7DE5-542E-13474A82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7C7A1A-A53B-CAB7-502C-C292AA82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7B5CEF-F9F6-4717-14BA-7F8C7FE64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921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B2D1A-F28E-8535-77BA-A629C5F76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82BFF6D-04BE-1FDA-8C78-459D82716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81A328-0E87-1D2E-ADCC-127BF3603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4FFED7-46EF-C614-D907-C16403966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0D3532-8F32-D52E-43BD-9C961568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D07E7B-2BBE-369D-76CB-59C70E71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595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699B7C1-F47E-5D02-F23B-3B9FB34E1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714D31-E772-D331-93FD-BFE425B25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FBAFA5-518A-1B45-1CCB-4843E259A1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2B0A0-C7E3-4409-9EFE-2FC891741013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05544A-46BF-A484-5818-7743A0728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B97F31-877D-71A3-4E38-8FD21E26F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952BF-FA40-4156-9203-5D612500AD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271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6406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lucía Cataño Santacoloma</dc:creator>
  <cp:lastModifiedBy>Olga lucía Cataño Santacoloma</cp:lastModifiedBy>
  <cp:revision>1</cp:revision>
  <dcterms:created xsi:type="dcterms:W3CDTF">2026-02-16T15:11:35Z</dcterms:created>
  <dcterms:modified xsi:type="dcterms:W3CDTF">2026-02-16T15:12:13Z</dcterms:modified>
</cp:coreProperties>
</file>