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92A948-27BA-55B9-3B12-7BEF895D3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81E3C5-40FC-BC2A-3172-17FC00650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B21FFE-5BA8-B919-CC18-6E07DA1E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1A3356-F9CE-E5FC-14C2-4E4C91C7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A3D724-22E5-527E-6DE5-647DF9161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8323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A70B9C-5B70-A466-2CF6-D3E0E57E0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C8F5DE7-C900-BC16-F4DF-66BFA68B3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C2217E-6794-0DED-593A-0F2FF1CDC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75E661-EDEE-19F2-B5EB-67CD2894F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BF421B-ECEB-5C88-5FE5-3794C9FB1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6130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6A5DA1-FADA-B6C9-4581-03E7B69683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052159-721E-F86B-232A-6C5F634D7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7DB089-C573-029E-1E86-8974345B3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66AC50-B470-7424-BA69-94E866EB0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D668DA-600A-4E32-ED2B-1D7178538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418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E063B4-C4DA-B48C-6096-1C1261991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AAFD60-A6A1-F6D5-5081-B11878EB8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87BE55-8797-E081-662C-4C541983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42E9F9-64BE-4D4A-8EAA-0F6D38E02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33E93D-3698-A50E-8070-05284CD15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522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E95A47-3D3E-6D48-5E7B-ECC464218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63E1CD-CF00-DC13-0D94-63B6F96EA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5DE68-9B16-4D83-3663-FC9A5A6E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658707-22D2-0F1F-9409-A69F7B1D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7C04A1-E95D-EFB9-1943-672E95424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186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FCC33E-70EC-24A2-7DBB-21FC83BA0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F3645E-EAA8-4F5F-CAE0-A8ED8E952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C6E7FB-4BEA-4D12-76AD-5DADA8609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DCED05-0241-E74C-3E35-98D62D166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52632B-5F07-A71D-51CD-0210AEDE4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42258C-BE27-3D3D-6341-A4CF3ED3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8884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3F429C-4A97-B07F-AEE9-2F6C910DD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AE9AFE-9FBF-495E-E908-605E24780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3AD00B3-12F3-3A5F-0281-0F956F73C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551D84C-6CED-E784-F915-0770A3E630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89FB09F-B32E-4BEA-28C7-085438BCDB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67F84F0-26BE-6A2E-C7BA-4C30805D3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9E1DA9E-03BB-F28E-2B4F-C0AB9FC6B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516FD73-ADE3-4C42-FF2A-BC44F1A0B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7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23FF4C-88DD-9DBF-F2E8-A7426C40C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6930E4F-0923-59A4-391F-E8AF5A8B8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DD0F99D-26CB-3936-2F2A-9761582DE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8E92C20-AC0C-CF86-027E-5961E4812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531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AFFE444-75E3-5DDD-FE3D-69B106B6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7F322C-5D66-A98B-E551-5FFF0AB65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9A9DB9B-5CCA-C370-229D-C7E00C68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346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48CEEE-8D68-59CB-988E-B0DD281F1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8F3AD2-F03B-57F9-CC65-CBDB066A9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BA225B-9275-0938-586C-03A1D9CC8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C4A37F-5C34-CCBE-0289-FC368361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72612C-2B70-30AB-58B8-FE749C6DE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417E38-87A0-3B19-EBDF-FA6E7CD8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567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0045F5-C3D7-DF7E-4CAD-3A211DE95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11FE371-0E2D-A043-132A-C77B4CA999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87963E-D975-4245-8B92-A246F82EF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D88E65-840E-6313-AC82-E44A9CFCF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E7E0A2-28A2-65DA-1701-1A7DAF565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0CCED6-87B1-15EC-30B0-6321F327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454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496A01C-C2CE-A489-F690-20AF6D715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BD83E9-66C1-54FD-DD88-54EAB1754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0FE9CB-7CCD-EF13-D5EB-17F2AE52B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0ED77E-AFD7-4BC3-B10D-BD11D3DD43B2}" type="datetimeFigureOut">
              <a:rPr lang="es-CO" smtClean="0"/>
              <a:t>16/02/2026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575F74-47AF-7415-C0D9-DB012245F8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B999F2-60A4-5403-0387-E044EC5C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8791D4-4596-4A9F-9F40-D98DD88B0C9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631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0915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Olga lucía Cataño Santacoloma</dc:creator>
  <cp:lastModifiedBy>Olga lucía Cataño Santacoloma</cp:lastModifiedBy>
  <cp:revision>1</cp:revision>
  <dcterms:created xsi:type="dcterms:W3CDTF">2026-02-16T15:10:46Z</dcterms:created>
  <dcterms:modified xsi:type="dcterms:W3CDTF">2026-02-16T15:11:24Z</dcterms:modified>
</cp:coreProperties>
</file>