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EC2F4A-1520-68D1-4DFA-0AC74C420F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8E6036D-A0E8-B8EA-043C-4B08BDAE17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C57CD5-CF21-98FC-C7BD-EBAA19C79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48E5-1945-4336-8B7E-500D439552D2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60E9BB-E2B0-0EE4-FB7F-61B1EC2A4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F25BE9D-F90B-A7B0-B80F-3E717215A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4EC0D-742D-4703-BD00-677672AEAA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3988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60B500-9182-A818-D93D-633B0DC52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46F95FB-3DEC-1586-112F-CD6ABFB3C8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83C462-98D5-12B9-8324-D1852ACDA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48E5-1945-4336-8B7E-500D439552D2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2A90C5-A229-A1DC-7747-D49C8D1F0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A67C8A-E602-9ED4-14E5-6CCABD9F1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4EC0D-742D-4703-BD00-677672AEAA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56526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43079E8-A2BB-7B0F-FE53-7E364352FC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AC950BB-1F2A-2B57-756E-4BBCEEF33A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BE72A3-568C-253E-3EE9-CD1930F68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48E5-1945-4336-8B7E-500D439552D2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31D42F-A5FD-CB7A-49CF-B82FB9630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E60F69-663A-46C8-C0BF-B36199735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4EC0D-742D-4703-BD00-677672AEAA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3267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FB4AC1-4275-ED57-2E83-3304E4D28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A47148-A73A-0EA8-071B-DFBC53700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E07E12-BCFD-3712-1A92-2A7D79E9A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48E5-1945-4336-8B7E-500D439552D2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EE5C8C-F096-3134-CAA4-C1559AACE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5050AF-EE1A-F482-3023-82EF0583B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4EC0D-742D-4703-BD00-677672AEAA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31003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0E9A45-7271-7EF7-6D94-4C5754C94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E2E5C4D-B007-F19E-6F65-E160E3AED9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38498E-64A7-2E11-69E4-4D5E7CC90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48E5-1945-4336-8B7E-500D439552D2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9CA4DC-67D3-9B61-920D-8B6EA0BE9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072C95-B3C2-6869-6547-704981BC5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4EC0D-742D-4703-BD00-677672AEAA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44984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EE6D9D-F816-CFA9-0ED9-89B25070C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E8712B-57CF-61FC-2FD8-DFF0598A38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501264F-67A1-07AE-D5D0-B98BF3261F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E61CE6C-E4D8-D58A-8C3C-78EC8E2C3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48E5-1945-4336-8B7E-500D439552D2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C551858-29FF-FD24-C691-510960EFE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62B3C4A-0B5A-C961-4103-F18DDC585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4EC0D-742D-4703-BD00-677672AEAA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18224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579D31-907E-0327-AFB4-E26BE9F20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3BB8633-CE61-ABDF-D1D0-AAA038349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454CEA2-B868-A438-A0B2-543E50E6B2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64DB5E1-13F6-5504-78E6-9A559A2C30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D461637-098B-3E19-A2F0-2036BC2881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EA5015B-6079-F348-0E65-B34AECCAB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48E5-1945-4336-8B7E-500D439552D2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D8DE9B0-D56A-6362-6141-A44B42402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BF81381-4218-4A9D-2BB2-AFC0D0F71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4EC0D-742D-4703-BD00-677672AEAA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11263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F1AF82-C785-87C5-D6BA-B47241B27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3DD36EF-5472-0035-4FCB-781C5A985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48E5-1945-4336-8B7E-500D439552D2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203104E-CCA6-31D8-1748-FEC291EB0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7303304-64F1-ABA8-337F-781D44495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4EC0D-742D-4703-BD00-677672AEAA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8237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A542022-D168-3364-C75C-694DBAE52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48E5-1945-4336-8B7E-500D439552D2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3A06422-581F-BDB1-F505-2E1F0D631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374537D-770E-E72E-C186-F60623AB5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4EC0D-742D-4703-BD00-677672AEAA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26724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8355B8-A5FC-3EA7-A07F-BE0DF6DB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A6582E-5963-6C72-CFF3-FEEBA69CC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4CF0A1A-5949-5813-DE49-B87FCE92F9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DCDAEF0-25E8-9939-95FB-A457113C4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48E5-1945-4336-8B7E-500D439552D2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D2F072D-941C-ABFF-1FBD-B52031EC7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385D6EB-047E-6199-8946-5B0002769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4EC0D-742D-4703-BD00-677672AEAA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79630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03BEAC-195C-8463-7DBC-332E599F4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E8B7505-4176-DC0D-8C3E-C7B74A8732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F9BB82E-D283-C18A-CFFF-1FB0AF064E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A3D4D73-11BF-A0B0-64C2-C31783049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48E5-1945-4336-8B7E-500D439552D2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C172A80-869D-B067-300A-92ECE9B34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9CC1107-CBAB-AD52-FA7D-8F8B52FA7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4EC0D-742D-4703-BD00-677672AEAA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744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8422229-2170-804B-C6A4-083A22633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8F960A9-503B-88DF-C225-118BB5B254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6B9402-6FBC-003B-3DD6-31F27C5EB2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0648E5-1945-4336-8B7E-500D439552D2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FFCD2D-8C82-179E-AA18-7D0179E05F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C03D24E-518D-BAAC-C728-72EF347E55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E4EC0D-742D-4703-BD00-677672AEAA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7545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76981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Olga lucía Cataño Santacoloma</dc:creator>
  <cp:lastModifiedBy>Olga lucía Cataño Santacoloma</cp:lastModifiedBy>
  <cp:revision>1</cp:revision>
  <dcterms:created xsi:type="dcterms:W3CDTF">2026-02-16T15:10:00Z</dcterms:created>
  <dcterms:modified xsi:type="dcterms:W3CDTF">2026-02-16T15:10:40Z</dcterms:modified>
</cp:coreProperties>
</file>