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4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B8C005-C6BA-5FAC-5DBF-CD9952F5B9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8687DD0-B4C5-41DF-41B0-5A978BF9BB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06C00BE-DFB4-3D9C-C581-694E23D7EE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08622-CADB-402C-82CC-159AF7D7E37B}" type="datetimeFigureOut">
              <a:rPr lang="es-CO" smtClean="0"/>
              <a:t>16/02/2026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3ADDD95-FCBE-2F2C-04B5-7F18638BB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F61D7DB-490F-3D30-D6BC-ABBA2D8F7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0C2FA-C9FA-42F5-A1CE-8804DE26B35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18349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C54CE0-37D7-6AD3-3D57-CFBD95CC25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30D6916-13BF-02AD-8F43-38FCBBDEE0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CD2C73C-B584-3821-A56A-2A3C991EDC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08622-CADB-402C-82CC-159AF7D7E37B}" type="datetimeFigureOut">
              <a:rPr lang="es-CO" smtClean="0"/>
              <a:t>16/02/2026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7D7C0A4-C528-F6A7-6B04-1760299872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8A376E3-8DE7-6944-0C4E-2F133128A7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0C2FA-C9FA-42F5-A1CE-8804DE26B35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51260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0384240-23D5-6511-E906-06C0A3C495A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FCD118B-5E94-C262-D62F-6301EE1D2E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8F6238D-AAE3-1DC8-948D-D3863DCB56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08622-CADB-402C-82CC-159AF7D7E37B}" type="datetimeFigureOut">
              <a:rPr lang="es-CO" smtClean="0"/>
              <a:t>16/02/2026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24AF901-EC50-4861-BB8F-51076FA202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2C6F69F-95E4-1869-BB86-65900B5707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0C2FA-C9FA-42F5-A1CE-8804DE26B35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23568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5CC790-14C0-8639-2AA8-254009AC6F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30233BD-69BB-23DF-0C2B-E00F551A7C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A5CA22F-AE07-E475-E8C4-5B5DB83A13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08622-CADB-402C-82CC-159AF7D7E37B}" type="datetimeFigureOut">
              <a:rPr lang="es-CO" smtClean="0"/>
              <a:t>16/02/2026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2CF1B64-D5C4-8C8D-F04E-57DFE84B2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AC50DB8-7271-EAFE-3FC6-2438EF5F2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0C2FA-C9FA-42F5-A1CE-8804DE26B35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991503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E3CAF9-8BD8-2B64-E1BA-050134533D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99CC982-22EB-30E3-47EE-D0D206F61D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39949F5-D01A-C402-28CF-70682B9883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08622-CADB-402C-82CC-159AF7D7E37B}" type="datetimeFigureOut">
              <a:rPr lang="es-CO" smtClean="0"/>
              <a:t>16/02/2026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BCDA91C-0347-A013-937A-72001ACCB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84404CD-49F6-A53D-4C90-724A6AA1BF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0C2FA-C9FA-42F5-A1CE-8804DE26B35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315355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7FAFEE-373B-CE03-968F-C1AFBB0B53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57B6D42-6F84-8563-018A-1D815F3344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8ADC9CE-E94F-55D0-ABCA-E6AC3AB115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FBDA63C-621A-491D-C2DA-B82BB2912C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08622-CADB-402C-82CC-159AF7D7E37B}" type="datetimeFigureOut">
              <a:rPr lang="es-CO" smtClean="0"/>
              <a:t>16/02/2026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B8683A2-E0FD-50A1-A093-9AB702E6BA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A0EE6D6-C1FC-C365-3795-D384B0AAC4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0C2FA-C9FA-42F5-A1CE-8804DE26B35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145478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E7848B9-DFAA-B09C-9F05-5E8D102185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76A5051-3E48-A205-8856-F5ACEEA70D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3640C1B-78B1-37F9-30FB-8DF65E57B1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0EDE14A5-1003-F1B9-27D2-4ACB7A8E54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5E86FD45-4FAE-A2D4-596B-9358B4CF3F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9C97F22F-4D4F-08E5-D71F-9ECB6197C2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08622-CADB-402C-82CC-159AF7D7E37B}" type="datetimeFigureOut">
              <a:rPr lang="es-CO" smtClean="0"/>
              <a:t>16/02/2026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82895A78-E066-6251-22F8-917E594034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F669FD82-0B81-B908-3779-FBBE92BA92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0C2FA-C9FA-42F5-A1CE-8804DE26B35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983819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5ED42F-216F-3BC4-B080-CF92E4FE97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B21CE4B1-9044-FFA3-F973-EA0E62E016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08622-CADB-402C-82CC-159AF7D7E37B}" type="datetimeFigureOut">
              <a:rPr lang="es-CO" smtClean="0"/>
              <a:t>16/02/2026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A62E39B1-82F2-EC9F-7D5F-5A25B1A7FA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9CD0CE4-E15F-2A19-76DD-8664A5C19C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0C2FA-C9FA-42F5-A1CE-8804DE26B35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377242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6D8EF867-6D43-A753-3A12-AFBD5C402F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08622-CADB-402C-82CC-159AF7D7E37B}" type="datetimeFigureOut">
              <a:rPr lang="es-CO" smtClean="0"/>
              <a:t>16/02/2026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F0CD14D1-C154-A650-B56F-13AD528B21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C6CB1E3-7271-E900-9E25-9B83F268F8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0C2FA-C9FA-42F5-A1CE-8804DE26B35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76923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B22957-A1DE-5162-EBC0-D08426FC2A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95BC2D4-D8D0-A05A-01A7-770ACADEDF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C28A98B-403D-D6A0-637B-8E1CC54B58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BCB3124-D23D-2BE3-C03C-8B94586C42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08622-CADB-402C-82CC-159AF7D7E37B}" type="datetimeFigureOut">
              <a:rPr lang="es-CO" smtClean="0"/>
              <a:t>16/02/2026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3DF4A63-4145-DB74-5178-4F11E274A0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ABF3F90-5F83-E590-7D56-12A7DD7104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0C2FA-C9FA-42F5-A1CE-8804DE26B35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5732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C2DCCE-4346-D0CE-AECC-2AB5137EE3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7CB9A119-464B-293D-C1E0-4CC985F2D6F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1FFB74B-F6F4-5813-EAF5-508E1370FB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AD7A1B7-BDA2-FED0-3C16-201E2C6966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08622-CADB-402C-82CC-159AF7D7E37B}" type="datetimeFigureOut">
              <a:rPr lang="es-CO" smtClean="0"/>
              <a:t>16/02/2026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DBD46C4-0CE1-6F52-68CC-AF55426FE8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635A3C1-B3F6-5871-C891-C3EBBCDA72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0C2FA-C9FA-42F5-A1CE-8804DE26B35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16957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0D8CA7E9-7EAC-3EF8-D369-7F541E3157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06E527E-0D4F-9899-9A01-CE24CD233D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4D86248-44C8-057B-B97E-DCDB0EDED4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D108622-CADB-402C-82CC-159AF7D7E37B}" type="datetimeFigureOut">
              <a:rPr lang="es-CO" smtClean="0"/>
              <a:t>16/02/2026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FA47E40-4B0F-BB62-68D6-C9AD9644EC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0D05077-F9DD-45E3-B142-19FCB7ABF1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DA0C2FA-C9FA-42F5-A1CE-8804DE26B35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68788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0400016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Olga lucía Cataño Santacoloma</dc:creator>
  <cp:lastModifiedBy>Olga lucía Cataño Santacoloma</cp:lastModifiedBy>
  <cp:revision>1</cp:revision>
  <dcterms:created xsi:type="dcterms:W3CDTF">2026-02-16T15:09:04Z</dcterms:created>
  <dcterms:modified xsi:type="dcterms:W3CDTF">2026-02-16T15:09:51Z</dcterms:modified>
</cp:coreProperties>
</file>