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0D820-57AC-6965-AE34-DC490ECB2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5759F7-0388-89DC-C435-7A1F83BDF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C47FB4-0C54-F340-8DAC-E5513BE71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07D760-B1D4-6BD8-32ED-29D0000E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6176BD-0869-2EA6-1398-599A541F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142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B5DF33-CF66-2A32-2740-CB8E002C1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54C629-5364-276A-A270-606E9D31A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5C20B0-5078-09C1-FE69-39A5EC0A7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C6C33D-91D6-6D91-172D-4DCC07CB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6F2E0B-BE31-6892-8A9E-744FBDA4C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096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D1295C-F97C-3044-8D8E-28E8827093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8F7701-2E98-D507-79CD-36995F643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FF5FAE-F9CC-A6C9-37DF-B87347945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C76EC0-E19A-F56A-AAFA-D77EB1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AB4F7C-85C1-D8E0-3F6A-877C4FA36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49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709E9F-D488-63AD-7A6E-509D3860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8B9F87-A35C-7009-D8B9-7FC1E4DDF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68B145-63FF-5271-C518-7DBCA262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78F2CC-E8AF-8F75-4548-60AAC90B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2AEFCC-87BD-4764-2F41-F473F448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460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F9C0D-72CD-7D12-BA95-EFC463CE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4E226F-DD28-EACA-D3D8-CBE7000B9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F7C78F-CE2A-6EE4-3BD0-16DA9B096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5E5826-2BAC-05F8-0C70-4581D722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C56DB4-D755-6C5A-5253-DDC772A1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161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1F165-0C27-8440-BD7D-17D10AA3B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A0DDB5-CE0F-A625-F1BA-2B6EE4D74D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8DC6BB-7CD6-B39C-1F79-B58FFF74D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1BFBCC-1300-6C6E-38F0-BCDA5CEA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9DC312-754B-208D-E0CA-5478E698A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215464-E650-DFE1-F713-614CB7357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167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820183-E70A-6861-628E-F522FB4B6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C58AD4-55DD-DA51-4CAE-9722CC194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C70430-F5F2-3EBE-9392-471E4708F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2BDACD-3F46-D8C7-2CAC-6C9D9D5DE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58C7C45-203F-9A35-30F0-D740B7E2E7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ABC93F3-CF9B-DE4F-1371-EAEB3704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E4E554-77FE-FDDD-834F-883FB2F09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4D314C-3693-6B03-D0A6-E8530E59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695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E68811-26D9-37FA-AE69-0DC3C13CF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B0E360C-E3CA-2EE1-4860-3069AE61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11A1946-5381-6F2E-3A25-760397B49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094268-E306-D5A7-F656-22BB2572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08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BC0927-59C1-4609-463C-57388FADA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36E8AA-FF12-4CC5-CDF9-D52A96F8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7236BE-3FEE-DD0A-E95B-41642C448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83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C88BFD-6B23-1752-F87C-D38D5A4CF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8583EE-0777-2737-9802-269205D3B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CF489B-19B9-78BD-0987-115A35198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126DCE-BCBF-C83F-92C5-121A2D327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B65617-AEAD-36A2-A17C-A676FD08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AF9820-497B-F122-81B1-3C8A7002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605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56CB8E-27E3-CF64-EB8C-F175EC5B6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ECB37A-18CC-8E8F-8480-5BD422D88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04A548-A4F4-B237-D335-63214909E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CC2CAD-6D56-6BF2-2FD9-A70933B0A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E6F580-A969-701C-1522-A4A7F1B8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39D485-9A59-9BE5-4479-D4C0EF5D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61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A3F7643-82C8-7C95-26B6-7F485E21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2BA3A0-3780-0D65-D8D0-5872B5BE7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5F4BDD-2B38-8A1E-BFDC-0C1D16404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A2F5BB-D615-46DA-BB6E-2CA498A75C1F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04EB92-EBDB-5E4B-C42A-DF29ED7D8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BCCF7-8A30-E1BF-0B52-FFD1427AF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ECDACC-C1A7-4C0F-AEB5-6890E9087A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855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34A6A-8591-AC26-2DDE-79E1EE46A8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D17A22-1256-C6F6-7B03-7792663AF2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6405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lucía Cataño Santacoloma</dc:creator>
  <cp:lastModifiedBy>Olga lucía Cataño Santacoloma</cp:lastModifiedBy>
  <cp:revision>1</cp:revision>
  <dcterms:created xsi:type="dcterms:W3CDTF">2024-12-09T14:28:49Z</dcterms:created>
  <dcterms:modified xsi:type="dcterms:W3CDTF">2024-12-09T14:29:18Z</dcterms:modified>
</cp:coreProperties>
</file>