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75347-12A1-E821-5A52-9D34361DC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5781C7-9B4D-575C-0FD6-B301E513B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03562-9C6F-EF91-FB5A-AC6F0E23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CF41B5-DF4B-2910-6E07-A6FA35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9A8D7-D4E1-6D33-571A-9F70911C8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389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48A41-8EAD-A685-389C-9E075642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EEBD8F-C553-2DA9-F1C2-B9D449810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0657D-B202-BA13-6F6B-65C61B24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A11F32-AE20-8BF3-2D88-DAD84E03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CD3DC4-F9AD-9AE3-FB02-96B258949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947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432DB1-B7C1-84A1-E963-28CFF8BF2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08556C-BAA3-AF1E-CEF1-9793584CE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D14A0A-8E79-2BC5-FFB9-DF29DFB1E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3B42EF-FD1B-F078-E87F-559775BF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90558-D5F7-48E6-D7A8-25575FCD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410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78D99-2E17-4A66-7A82-5B46E37F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676663-24CA-430E-5B8E-AFC04131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C71DCF-2659-CC23-9633-66A0C17E3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77BE38-B0B8-5976-0461-60112A0A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72A7A2-803A-6A99-D891-1124F49E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233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6C585-5290-E6A0-468D-0F94618C8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20DB61-80A2-036A-C881-5AC6207C0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E93EE9-36B5-A4AA-C53A-4DA9340BA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F800A1-AFBD-69C2-FB44-17ADAEE3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9C09C9-3691-7A14-CF60-0C72E3EB1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716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B9F14-CF9D-24A3-A732-7EA4D628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497027-6874-B274-18AF-9B52EC34F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8FD12C-AC2A-31D7-E1DF-E08A0FD4C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D34F4-18C6-A951-4305-1A49FED5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60A9BF-A664-ABD9-9099-9BD5C881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02105E-BDD4-881C-4215-AB67F0D6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319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574BB-3D44-3809-F4E0-2B1E2F230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3809FD-4375-3E49-0CFE-154A28F3B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B957C8-3FCB-E480-DBC0-CD8A6AAB9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ABA923-38F1-CD82-2BD1-35DC278857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7CB6C1-1A2A-74D1-1C17-7745F7F2F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59E8EC-F5C0-9D20-03B0-9242ED55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C22CD1-3757-AB7F-AC77-90D10D83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9E2ED1-3826-7EA6-A3BC-93510599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844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1582B-E204-1897-0F56-769C35086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0EE721-A861-659E-4006-678755505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71F8D9-4728-F37B-B25A-3C0020C05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405110-8317-481F-72F4-BE3AB3BC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671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73FF64C-AB2C-8CC3-97F9-16A217F5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E649FB-EB9B-0484-4893-04AC4E6F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35387A-451C-8BD3-1EA5-23EC36A0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34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48F39-726F-A89E-30BF-2CD1F271F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B9340C-A9C1-5B0A-5F74-743419055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7C6037-04C6-AB57-FBFB-6287C91B1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ABB735-A169-67C4-4544-A36C4293F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20778C-FD05-BADB-65C6-4D9299CB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57FA8B-8F86-B190-59B2-14927C1D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881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EC131-B4BE-B2F9-417F-7DBB7FEE8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9D0039-88AD-FB97-534B-6D007E574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217EAB-EBCB-64D2-D871-0FBFFDF8B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DF9D55-788A-43D4-F6F5-AADEF4DBB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25F7AB-F5BC-B1D2-65C1-8E2307C41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AAD5C2-042D-525F-47BD-1B641F0D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7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8ECC13-AB2D-FC8D-B02C-7DBE45763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9706F-F434-7F7E-1A91-F39ABAFCA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8BF0A9-2217-E9A9-9572-4F7226B22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E145E-03EB-4C62-A4DC-A6CC6DDF38AA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52B19A-B45E-6BB8-4E8E-BBB7584FF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2E21F0-981D-12FD-B650-38E740122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396F3A-3CE4-4FE9-A998-CE07D72683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5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23AAE-2928-39CC-093D-D5B6514B6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324E09-1502-07D1-ED38-27EF4634BF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3790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lucía Cataño Santacoloma</dc:creator>
  <cp:lastModifiedBy>Olga lucía Cataño Santacoloma</cp:lastModifiedBy>
  <cp:revision>1</cp:revision>
  <dcterms:created xsi:type="dcterms:W3CDTF">2024-12-09T14:28:12Z</dcterms:created>
  <dcterms:modified xsi:type="dcterms:W3CDTF">2024-12-09T14:28:45Z</dcterms:modified>
</cp:coreProperties>
</file>