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5EBF2-835C-B1C1-3C32-54569E935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A24541-2D77-2F11-7458-33C0668CA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F0F4A4-BFB8-934C-E83B-DCD891C9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A3DBBF-9611-3CA6-A587-4C3A27E41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9288F-974B-D6D0-5E3C-67CA6F89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379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4A643-2DB8-E9C1-D0EF-5EA1E650B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AF2174-6FBD-8E5B-49A9-B1701EEB0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0BEEDD-3057-F0DF-8956-901E72E9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0A003-2B22-A5CE-CCA1-09F30BBA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6C25BF-5714-7918-EB7F-0DA9FC39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33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46C338-BF19-FDA8-5A8F-EA46A03E4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E62EF0-EF71-1059-2F39-28C391D10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20717-B17A-9BAD-AFEC-53BD26B4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CB304-57E9-5D59-B814-BFEE6E9C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1DD5D3-70DC-5F1A-C7DA-B8209444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3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7EC06-10E7-363E-D0C7-85CA56E5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2ABE57-B1B7-F144-C9C4-8312CB968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406EBC-6950-75AF-AFA7-87239D344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BEDD8-142C-777A-8361-1920522D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AC7827-1529-6A68-04E2-D657D3FB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04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961FA-EE68-76F1-06A4-C129AA8A2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6146B6-59DA-106A-9938-8E7E9C664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6020A2-9718-64B9-3A8A-DED55452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3DE855-8073-A4DA-611C-DE7A47AC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69B2B-7E85-AF17-F2EF-874B86DF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101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6E5B9-C391-A275-00AE-B12746C4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6FB89D-9E1D-5AC8-32BC-A6944F9C3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C8368C-14A9-828C-2DC4-D413F7B3A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1F74D8-CA1D-1536-3625-60F2E3E0B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04CADE-CA38-D029-880E-99FE6FF3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162721-F879-E758-AC3E-FA08224DE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960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60078-2DAA-4019-CDEE-12611355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ACA0B5-6FFF-0FDD-D321-F0AD706DF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19AD6D-0AB4-1EA0-9BB4-6EF1CBA88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0E6F14-4EC0-85C5-C9E0-361356C96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C108F5-D826-63CD-1145-ADD5A92BB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44F66A-EEB5-CA4C-FE28-D02CDC09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727B4AD-DB2A-88B9-043A-8EB6CE59A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0513C3-5496-50B1-988F-49611CC7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19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617F1-E8D7-8ED6-E05C-3CDB982E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8F9F67-DA70-04FB-CC13-593EB912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B8EAD0-CA78-4629-7DEA-9A09C8C89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7B6BF5-F524-7DC0-3B87-8C1E335F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71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15FD03-5D40-9C8F-5D2E-2973B3A7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D1EBD8-2CFA-F3EC-E3B2-5C5684B6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5C1D2C-0CCE-834D-4BF0-6FEE5FF6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360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D41E9-5985-4259-8D59-CD0C2697D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9ED8BC-9A41-05F4-F3E4-76617DA8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41C246-F45B-1166-BC2E-685CBEC96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133DAF-D466-A925-6476-195274CC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63309D-9242-3E6D-6445-CE8CB1F03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F09EF4-520A-63FA-A5C3-035CC974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247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01800-E126-0392-B094-3E5E523B7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9A5FF3-27FD-6264-6027-9993E44B2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1FD642-E8E6-57DE-0100-39FD6F8EB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64F4CE-444E-FB81-66B1-88B55E017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F6C77A-4ABD-9836-E0FC-2EB26EA3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82BC0-B12A-FA11-3E8B-34F167C2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608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4CEB39-7C3D-E30F-D473-12C41D180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254D1B-C621-C380-5D87-10630D85E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E0FDA1-F07F-B049-4493-E19C3E88E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45DB09-4496-4423-AD6C-CF1F200BF994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AD3F16-DC12-A8AC-E4AB-253D535EF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B1404F-4D8E-E6D2-1419-3CEBC3027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8154F-8AC1-4C62-9A8B-836FDE2B7E1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209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8357C-9021-0D9B-FCBE-0F0301D5A7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66D670-9783-9CE8-AB28-33130ECBE3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071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lucía Cataño Santacoloma</dc:creator>
  <cp:lastModifiedBy>Olga lucía Cataño Santacoloma</cp:lastModifiedBy>
  <cp:revision>1</cp:revision>
  <dcterms:created xsi:type="dcterms:W3CDTF">2024-12-09T14:27:27Z</dcterms:created>
  <dcterms:modified xsi:type="dcterms:W3CDTF">2024-12-09T14:28:00Z</dcterms:modified>
</cp:coreProperties>
</file>