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6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3B621C3-20D2-B59E-FB0F-CF859FC340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61A8E64-FE52-635B-0561-D48BCE0E0C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FE85302-418E-F593-1EFB-A8605F62A5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875B2-3B65-432F-99FE-AF843755C447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35ADD71-3DA5-0FE5-AAC5-F8EB6CBC0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506F53-A161-E734-F418-30C3A393D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D6C5-3196-435E-A439-57389E0781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25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CA8FE3-34A2-0FA5-E21B-31877D183B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3FBFD57-25B8-E115-ECFC-D8889CB69D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445B71B-AF82-C464-10F4-E383367772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875B2-3B65-432F-99FE-AF843755C447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316BD3C-5744-1A83-C6FD-3D74305AE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B6E96CF-5E14-A12F-45FA-1FB952A6DA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D6C5-3196-435E-A439-57389E0781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60301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FCF3FDE4-7F81-0A14-40E1-F8E91B0889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4ECC114-079D-BBE1-3717-75E87CBD92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A5BE0F5-4AC4-60B3-CE2A-A457D7A98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875B2-3B65-432F-99FE-AF843755C447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E77DE97-F592-0C12-2F1E-27330D0DA4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15AB6EA-706C-14CB-C64C-8AC0A6712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D6C5-3196-435E-A439-57389E0781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82646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E3A570-DB5F-2E85-BE03-4A4F6E089F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A276344-C324-BA49-E723-D2DF177D53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7F80B0B-D62D-8073-5AF1-0E32AEA62E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875B2-3B65-432F-99FE-AF843755C447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5E71933-3E51-EAE6-C569-4B3E8B2958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B100CFA-1394-724D-7DB4-81AE5C475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D6C5-3196-435E-A439-57389E0781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29267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6D9184-5277-DB05-5B36-AD8F724A4F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05D0F84-8F43-CD17-B8E9-9AAB4ECEAC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8C552B9-7442-5FAE-3CF5-2E4CC30C2A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875B2-3B65-432F-99FE-AF843755C447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A629C18-3FB4-6CAC-D768-D8FB3FF8C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6A5FF2-C391-2D13-A404-376FD4102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D6C5-3196-435E-A439-57389E0781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11318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E664F8-5CC3-5866-28D9-35B7ECE4D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11F9735-9999-FC03-2D6A-B6AD038438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A4BDC92-415A-C154-6223-5E9A44623A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4805ABF-2C45-4741-62DC-48CAC7FD0A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875B2-3B65-432F-99FE-AF843755C447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0705B37-7F03-B3BE-BFFB-F6C13DD3E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A329CB-5824-15C3-795F-8BD702990B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D6C5-3196-435E-A439-57389E0781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23992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A418A7F-8AD5-6E2D-3155-9247168DD2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2705C0A-0D26-F0BC-73B8-4EDD48BEA9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B6F1565-0A7D-D908-797F-E6B28BA962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B7F241AA-DBAB-BEBF-C405-9A191B966B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0311788F-0109-208B-F541-4D8F0909918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416B065-CE02-DAFD-BD9C-458F3C592F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875B2-3B65-432F-99FE-AF843755C447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231913A-5652-D303-7048-61FF788FAE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F6CA70B-A8AC-56E0-A26C-4FC746CD0E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D6C5-3196-435E-A439-57389E0781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37150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EBBD60-CEEF-10B4-38AD-B49C6857B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F325F1E-3962-2F10-8088-18D722D464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875B2-3B65-432F-99FE-AF843755C447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50E5C68-0342-AEC0-3500-D83184054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DF222439-F300-479D-9B2D-3B58349598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D6C5-3196-435E-A439-57389E0781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839287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BED6A3B7-44E1-8215-8B69-DF6B8E538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875B2-3B65-432F-99FE-AF843755C447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6CA6DE9D-2DE2-CBA6-F655-56101DD24B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E100AE-AB36-FE0A-9F4C-77F480401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D6C5-3196-435E-A439-57389E0781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8573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ED49B6-89E4-627F-FD1E-2FB0C9E27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16930BA-8AA2-EE1C-132F-589411CCB3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D4ABCA4-5122-B6B1-DC95-C34B927B0B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D0445B-D543-F1F3-EECE-FF92C38F9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875B2-3B65-432F-99FE-AF843755C447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78E7505-15B4-5EAC-41F9-B1360405F7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A8003E1-36BA-4B5C-289D-70A5E6E6D9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D6C5-3196-435E-A439-57389E0781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53231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412E07B-91DF-FCCF-DEDA-9A851D9878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11D1FF81-F0D5-BF96-1732-09D4E9A7D3D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6899A16-4363-5C09-75A1-78060195AD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E810022-63C9-9DC7-A26B-7C957E176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2875B2-3B65-432F-99FE-AF843755C447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EB39D18-8B65-3E78-B439-866E6716BA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7236E222-D48B-E9D9-9CDA-83C1DA13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FAD6C5-3196-435E-A439-57389E0781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961040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0449A20-F2EB-AC00-09DC-FE776747F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B8ED44D-07ED-BA41-A2B4-5812D2D53E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D0F33F6-270D-CD64-9F12-60E613B561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2875B2-3B65-432F-99FE-AF843755C447}" type="datetimeFigureOut">
              <a:rPr lang="es-CO" smtClean="0"/>
              <a:t>9/12/2024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A4E52CE-BC47-EDC8-5B16-FE679A2530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5E8622-D5A9-2C32-1483-8920D0E4DE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BFAD6C5-3196-435E-A439-57389E07813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22712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4A3CD5-99C6-CDC2-0100-004B9F3E25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08D653-F87F-1A37-BC91-3E6BC560E1C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18597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Olga lucía Cataño Santacoloma</dc:creator>
  <cp:lastModifiedBy>Olga lucía Cataño Santacoloma</cp:lastModifiedBy>
  <cp:revision>1</cp:revision>
  <dcterms:created xsi:type="dcterms:W3CDTF">2024-12-09T14:26:50Z</dcterms:created>
  <dcterms:modified xsi:type="dcterms:W3CDTF">2024-12-09T14:27:19Z</dcterms:modified>
</cp:coreProperties>
</file>