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848047-9B02-ED94-4D41-DA19B1B97E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ABE4091-F96C-68EA-CB55-325B2A7F2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3E0835-642E-9107-1F4D-B78E10DCB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1FF36-D0B0-4027-AF01-7690E34CBC93}" type="datetimeFigureOut">
              <a:rPr lang="es-CO" smtClean="0"/>
              <a:t>9/12/2024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B9C5D6-275B-686A-2262-2AFCD7D72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2AC117-1E15-A44B-6EAD-6D814BC2A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7E7AC-C9AF-4980-A4CF-286E817345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7030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ACDD12-D8C0-0794-ACD9-D6ACD3BC5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ACD0DB9-9E8F-A1CD-A890-76A1CB5C52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9BC5EE-4687-A333-724E-8034E82E3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1FF36-D0B0-4027-AF01-7690E34CBC93}" type="datetimeFigureOut">
              <a:rPr lang="es-CO" smtClean="0"/>
              <a:t>9/12/2024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3919BE-97E2-FB0E-7228-4596B701A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743E8A-9AB9-A2A3-743C-85F89FEB3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7E7AC-C9AF-4980-A4CF-286E817345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762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F39273D-D295-FF51-993B-0B5D79FB0C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6D4186F-0731-1467-C9D8-8BD34597B9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35C047-6F45-C2DE-1B3E-F9153C3A0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1FF36-D0B0-4027-AF01-7690E34CBC93}" type="datetimeFigureOut">
              <a:rPr lang="es-CO" smtClean="0"/>
              <a:t>9/12/2024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23E6E6-8AA2-01D4-C86F-82952839F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A726B0-BF2D-5032-C458-4BA017B11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7E7AC-C9AF-4980-A4CF-286E817345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7439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EBE5CC-BA9F-3912-3CA2-3B8DDFC94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A0C401-EB18-F2DA-D020-65CECDA2F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1FA3F1-9E13-4F37-25BB-2ADCD7CFA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1FF36-D0B0-4027-AF01-7690E34CBC93}" type="datetimeFigureOut">
              <a:rPr lang="es-CO" smtClean="0"/>
              <a:t>9/12/2024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477205-98FE-2968-58D5-A0A3F915F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411BD1-178E-E5D1-442D-1589E1A08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7E7AC-C9AF-4980-A4CF-286E817345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0301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5FC6D4-235B-D1A5-7BF5-CC2B2E168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6EC749-A7DA-59F6-6914-FFC2403E5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6056A4-D2E9-3BAA-4C60-97499987B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1FF36-D0B0-4027-AF01-7690E34CBC93}" type="datetimeFigureOut">
              <a:rPr lang="es-CO" smtClean="0"/>
              <a:t>9/12/2024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E953EC-D782-7208-C4ED-FA29898D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D97273-7BE8-04CC-0453-15340C190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7E7AC-C9AF-4980-A4CF-286E817345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5354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16F379-E411-2066-9AAC-DD60EB645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343488-9C04-C4BC-F19C-8EF653555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8845BD7-00E6-F2FE-19C7-03357C9788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7E2883-F23C-17EA-A500-990217741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1FF36-D0B0-4027-AF01-7690E34CBC93}" type="datetimeFigureOut">
              <a:rPr lang="es-CO" smtClean="0"/>
              <a:t>9/12/2024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851D9F-E0C6-027B-DED4-2E59FDF32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D0D38B-BF3F-2329-E1F5-D230AE081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7E7AC-C9AF-4980-A4CF-286E817345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8668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7AD5BF-EBD8-6C5B-0B0B-779FB20F2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9EAE7A-647F-C343-4C04-168976A19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D255452-FAEF-85FC-F951-398383AB0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94B3D87-8307-2141-08B6-82502B3E87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34BDCE-A524-AF5D-53DA-C40D353EC3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2DF9E0A-2200-C71D-2BE0-316BA5F66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1FF36-D0B0-4027-AF01-7690E34CBC93}" type="datetimeFigureOut">
              <a:rPr lang="es-CO" smtClean="0"/>
              <a:t>9/12/2024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C3FC2E4-90C9-8DEC-3804-6ED727462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E49F49D-A659-2EEE-8704-DC6B3404A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7E7AC-C9AF-4980-A4CF-286E817345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34425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C5DA67-B646-794D-B141-6366057D1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AB67168-8CC7-7C28-63FF-ADAA24786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1FF36-D0B0-4027-AF01-7690E34CBC93}" type="datetimeFigureOut">
              <a:rPr lang="es-CO" smtClean="0"/>
              <a:t>9/12/2024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35E52CE-B509-60D7-1FAE-37DBC6CCA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11DE5A2-973F-0018-07CA-1684E93D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7E7AC-C9AF-4980-A4CF-286E817345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31101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F21A4F-8C11-4C25-C415-B624958F0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1FF36-D0B0-4027-AF01-7690E34CBC93}" type="datetimeFigureOut">
              <a:rPr lang="es-CO" smtClean="0"/>
              <a:t>9/12/2024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3F3232-05B0-33CF-B288-049F046CB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16C0796-4344-9413-FBF5-E27236D59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7E7AC-C9AF-4980-A4CF-286E817345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83652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5E3DB2-B677-E3C4-7356-F363E3704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4F5518-8DDC-1952-AEC8-079D99126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023E530-8B2F-12DF-3322-18348714E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372743B-A88E-4E19-7E47-F414167F3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1FF36-D0B0-4027-AF01-7690E34CBC93}" type="datetimeFigureOut">
              <a:rPr lang="es-CO" smtClean="0"/>
              <a:t>9/12/2024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1D28C40-0E6A-1E25-36F1-D516CB18C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BC9BD6F-3086-36E6-F8D4-87598FB6A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7E7AC-C9AF-4980-A4CF-286E817345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53204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70229D-5E07-3D49-2FE8-25A43CB30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6D65C1E-D1AF-9635-998E-D0AACD0914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E0AE06B-4EB6-A337-19E0-12C331CE93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8CBD5BA-424A-E961-B53A-13078AA6C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1FF36-D0B0-4027-AF01-7690E34CBC93}" type="datetimeFigureOut">
              <a:rPr lang="es-CO" smtClean="0"/>
              <a:t>9/12/2024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1B11783-9AEA-189A-E89B-610247E6A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36FBF-A58C-82B1-EDB4-ACD19103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7E7AC-C9AF-4980-A4CF-286E817345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0043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A58DFDB-D171-DF59-1902-D11F65D61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B050A5-7B14-ECF1-1A8C-EEB647678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36802E-E6A8-00FF-7001-DEF652E9C0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E1FF36-D0B0-4027-AF01-7690E34CBC93}" type="datetimeFigureOut">
              <a:rPr lang="es-CO" smtClean="0"/>
              <a:t>9/12/2024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155CA3-E53E-88A4-220F-5A9926D4EC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867DBE-29C8-F536-85E1-DAB79F3DAB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17E7AC-C9AF-4980-A4CF-286E817345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344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372ED5-D44B-F810-DA03-4B6729AB5A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2076281-B886-E314-CF06-3F29E32D2A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53327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Olga lucía Cataño Santacoloma</dc:creator>
  <cp:lastModifiedBy>Olga lucía Cataño Santacoloma</cp:lastModifiedBy>
  <cp:revision>1</cp:revision>
  <dcterms:created xsi:type="dcterms:W3CDTF">2024-12-09T14:26:03Z</dcterms:created>
  <dcterms:modified xsi:type="dcterms:W3CDTF">2024-12-09T14:26:39Z</dcterms:modified>
</cp:coreProperties>
</file>