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9A8F3-4F39-44FA-0C55-6087307CE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D055F3-0AD7-DEE8-9618-820F253B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6A2DA-B771-A82E-89FB-779B3112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7E7868-178E-04E2-ED0B-C422E85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CA0EE-ED4D-773C-E7D5-14A15CE7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40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18315-FB57-327D-743D-CC4A80205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19FBBA-5E27-09A0-5419-DC104910C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E7161-734B-AA93-CF0B-C2E700DC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BF1044-CFBC-CC13-87BD-C56020BA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1D3BBF-4B4B-B1E7-B1F7-DA31849F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4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F0DF55-9410-CB5A-D04A-B1C03530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301C6E-1179-CE25-134A-721E18B94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03CA47-B2D5-B297-045B-EE2A070E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2EF6EF-8C89-C9AF-1A5F-A2DABF3D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4A1AD-C3C6-E167-C219-8EBC6A59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390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F78CE-9F99-EFBB-DBA5-36A3A8EB7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81DF8-F93A-EAEB-B1C5-6610AEC1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0D33D7-765A-D4AC-1C10-D6324A9A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768D4-2EAD-5971-E979-E0D4E713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B3E30C-384A-21E5-3C93-ED9153DA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90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307FA-25E8-2ABD-D7E1-457114BC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9C3F73-9588-93E0-0AC9-186A2DBC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F7F22C-88FA-5A9B-A98A-39E5CD64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2BA507-3C83-BA0B-3B6C-0AEF1267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442146-4183-41CD-CAF8-A4F8A891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76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657D7-4A67-91CA-D719-BC4A7C32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2BF9E-6EDD-885C-DEAF-FAE5B3691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053137-37DD-E5F3-1892-563758E3F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AE875A-64C1-4680-E314-1E37604F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B44F43-D808-A91A-05DC-9321FAF7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68B58D-A1BE-836C-A619-39210A5E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25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CDA33-5EBF-A43F-E700-359DB9D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4542B6-AEA2-0A06-3A88-BDF972973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57D724-CDC0-B419-D64B-FD65AD27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90671D6-4963-96AE-1466-E87B9FD45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EAAB28-33F2-7514-8335-DBB1F0EEC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8937AC-2AEF-DE42-A23C-43CAE5A8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3E6E0E6-DFFA-D9DB-C8F4-6853AB19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1AA9A3-086C-25E2-3A8D-E5CB8813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095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4D7DC-D2DB-6677-2137-586934E3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BDFD58-DF3B-043E-314B-2B631046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49B402-A1DB-4F91-BC5E-FB872085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78D25D-7B89-5A77-EF50-AC0604A5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216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E2F660-92B8-3263-FB56-85DA4BDC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103324-B600-D6F0-042C-01C01330C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330909-E229-69E9-6699-9C12A7823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510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AE708-164F-2846-B44A-0E2B791F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654636-5E77-526A-26FD-FEDA8270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8720F-29E2-CD34-B81C-1CF68BBF4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3504C6-B1D0-E305-6B07-9DAE609C9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9C771B-805F-268D-73BC-5CEADE03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18CD6-FED2-3B0F-248A-E3B69F8F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20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1EEF6-8F4C-9BCF-E2BF-91B94D001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CBC564-D2A4-5B0C-EEC7-6DB54E0B7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DF3F70-AF0D-AA25-3EE6-B6CD7AC74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159686-38FD-63BB-AEA6-991A8B17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1C3EDA-4141-47EF-6EA4-41F1B2F4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40C411-5446-6258-A088-D10832B0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641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845DD4-1992-4B0E-B9A9-CFA6C531F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B77EF2-090D-3D1E-43D7-0E9A92F4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F8ACF-886D-C96D-74FC-461DB05B7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8E5693-4A08-480E-BD23-F0BF3EFC9C32}" type="datetimeFigureOut">
              <a:rPr lang="es-CO" smtClean="0"/>
              <a:t>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130821-0888-26EE-4F39-EE536294A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EE1095-0DD6-232A-9C15-D34A8259D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31F3B-6B32-4D22-A9E8-23E05EDDF60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CB3CB-4723-EECC-3FE5-AD889B7F23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0F0D66-A0F4-5ED8-A517-A0F298D7D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644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9950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lucía Cataño Santacoloma</dc:creator>
  <cp:lastModifiedBy>Olga lucía Cataño Santacoloma</cp:lastModifiedBy>
  <cp:revision>2</cp:revision>
  <dcterms:created xsi:type="dcterms:W3CDTF">2024-12-09T14:23:44Z</dcterms:created>
  <dcterms:modified xsi:type="dcterms:W3CDTF">2024-12-09T14:25:54Z</dcterms:modified>
</cp:coreProperties>
</file>