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D713D3-3093-3B0C-34F6-CC20FDC13F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981" y="250167"/>
            <a:ext cx="10938294" cy="905774"/>
          </a:xfrm>
          <a:prstGeom prst="rect">
            <a:avLst/>
          </a:prstGeom>
        </p:spPr>
        <p:txBody>
          <a:bodyPr anchor="b"/>
          <a:lstStyle>
            <a:lvl1pPr algn="ctr">
              <a:defRPr sz="4000" b="1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3AE268-7831-2283-DE67-45247A7FF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981" y="1276709"/>
            <a:ext cx="10938294" cy="39810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57553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Texto&#10;&#10;Descripción generada automáticamente con confianza media">
            <a:extLst>
              <a:ext uri="{FF2B5EF4-FFF2-40B4-BE49-F238E27FC236}">
                <a16:creationId xmlns:a16="http://schemas.microsoft.com/office/drawing/2014/main" id="{04F89FCB-C10A-CEE3-8ED0-0934670F6C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404" y="6273047"/>
            <a:ext cx="992155" cy="354341"/>
          </a:xfrm>
          <a:prstGeom prst="rect">
            <a:avLst/>
          </a:prstGeom>
        </p:spPr>
      </p:pic>
      <p:pic>
        <p:nvPicPr>
          <p:cNvPr id="10" name="Imagen 9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8C6DCA97-4706-58A1-EE50-915A817EF8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45" y="5711520"/>
            <a:ext cx="2027208" cy="114030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5E17FD2-4DD2-D31D-8BF8-6B04B772C91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293" y="6523872"/>
            <a:ext cx="6013381" cy="140323"/>
          </a:xfrm>
          <a:prstGeom prst="rect">
            <a:avLst/>
          </a:prstGeom>
        </p:spPr>
      </p:pic>
      <p:pic>
        <p:nvPicPr>
          <p:cNvPr id="14" name="Imagen 13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091A6E2D-4A85-C767-3E40-326B43C1BFF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523" y="5908598"/>
            <a:ext cx="1777041" cy="999586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6BA241A-513B-4AB9-0839-F1FFA6FB0BF8}"/>
              </a:ext>
            </a:extLst>
          </p:cNvPr>
          <p:cNvSpPr txBox="1"/>
          <p:nvPr userDrawn="1"/>
        </p:nvSpPr>
        <p:spPr>
          <a:xfrm>
            <a:off x="2070949" y="5805578"/>
            <a:ext cx="1396870" cy="282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Source Code Pro Medium" panose="020B0509030403020204" pitchFamily="49" charset="0"/>
                <a:ea typeface="Source Code Pro Medium" panose="020B0509030403020204" pitchFamily="49" charset="0"/>
              </a:rPr>
              <a:t>#Jóvenes </a:t>
            </a:r>
          </a:p>
        </p:txBody>
      </p:sp>
      <p:pic>
        <p:nvPicPr>
          <p:cNvPr id="17" name="Imagen 16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1858BC27-FB49-AFE5-7929-F6FC0D53D45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" y="5711520"/>
            <a:ext cx="1058929" cy="1140306"/>
          </a:xfrm>
          <a:prstGeom prst="rect">
            <a:avLst/>
          </a:prstGeom>
        </p:spPr>
      </p:pic>
      <p:pic>
        <p:nvPicPr>
          <p:cNvPr id="18" name="Imagen 17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71E6944A-3241-1405-D52C-F0DD3AE5F33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363" y="0"/>
            <a:ext cx="472637" cy="508958"/>
          </a:xfrm>
          <a:prstGeom prst="rect">
            <a:avLst/>
          </a:prstGeom>
        </p:spPr>
      </p:pic>
      <p:pic>
        <p:nvPicPr>
          <p:cNvPr id="19" name="Imagen 18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1569FD83-4201-ADCE-A73B-04D06C02622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958"/>
            <a:ext cx="472637" cy="99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2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027C0D1A-3450-D82B-A6EF-99823E615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99621" y="0"/>
            <a:ext cx="492379" cy="93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47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373670-FED7-5CED-67B3-5A4CBCA7AA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E93279-BEBE-B992-4A41-E6E88C01BC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84954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Source Code Pro Medium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Olga lucía Cataño Santacoloma</dc:creator>
  <cp:lastModifiedBy>Olga lucía Cataño Santacoloma</cp:lastModifiedBy>
  <cp:revision>2</cp:revision>
  <dcterms:created xsi:type="dcterms:W3CDTF">2023-10-18T21:13:59Z</dcterms:created>
  <dcterms:modified xsi:type="dcterms:W3CDTF">2023-10-18T21:26:23Z</dcterms:modified>
</cp:coreProperties>
</file>