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AA21D-8BB0-C3E4-0E1A-4473E54C9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93" y="837692"/>
            <a:ext cx="10837653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132CB2-14C9-5630-5DE9-E8A34E70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93" y="3408677"/>
            <a:ext cx="1083765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04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8C1E0-6C2E-95C4-4840-CFE1C0AD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ED68E-185A-682B-EF53-69DE0D61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445"/>
            <a:ext cx="10515600" cy="4986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066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05BF83C-7D16-3CA0-A7D2-2B63F36637CE}"/>
              </a:ext>
            </a:extLst>
          </p:cNvPr>
          <p:cNvSpPr/>
          <p:nvPr userDrawn="1"/>
        </p:nvSpPr>
        <p:spPr>
          <a:xfrm>
            <a:off x="0" y="6124754"/>
            <a:ext cx="12192000" cy="474453"/>
          </a:xfrm>
          <a:prstGeom prst="rect">
            <a:avLst/>
          </a:prstGeom>
          <a:solidFill>
            <a:srgbClr val="0088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D9EB9D6-9F5C-098E-9046-92D880CB6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34" y="5851944"/>
            <a:ext cx="1788544" cy="1006056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FDFD141-6D13-71F9-1B0F-5164D6BBDC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81" y="6134999"/>
            <a:ext cx="1285334" cy="7230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A714A2-BCB4-A681-9573-D88719037E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94" y="6304891"/>
            <a:ext cx="6695196" cy="157218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68867E03-9A2B-D023-0605-CF8B3C7023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6" y="6232649"/>
            <a:ext cx="834005" cy="30170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087DCA1-03F5-0BEA-E1EB-A9C551892ACE}"/>
              </a:ext>
            </a:extLst>
          </p:cNvPr>
          <p:cNvSpPr txBox="1"/>
          <p:nvPr userDrawn="1"/>
        </p:nvSpPr>
        <p:spPr>
          <a:xfrm>
            <a:off x="9376945" y="5953369"/>
            <a:ext cx="131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</a:rPr>
              <a:t>#Humanos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6466A07-4843-05A9-F364-8F8DF719B264}"/>
              </a:ext>
            </a:extLst>
          </p:cNvPr>
          <p:cNvSpPr/>
          <p:nvPr userDrawn="1"/>
        </p:nvSpPr>
        <p:spPr>
          <a:xfrm>
            <a:off x="1" y="155275"/>
            <a:ext cx="129396" cy="1535502"/>
          </a:xfrm>
          <a:prstGeom prst="rect">
            <a:avLst/>
          </a:prstGeom>
          <a:solidFill>
            <a:srgbClr val="0088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430F9C-2DE8-C702-BEFB-96DBF0CC0BEB}"/>
              </a:ext>
            </a:extLst>
          </p:cNvPr>
          <p:cNvSpPr/>
          <p:nvPr userDrawn="1"/>
        </p:nvSpPr>
        <p:spPr>
          <a:xfrm>
            <a:off x="11490385" y="0"/>
            <a:ext cx="701614" cy="474453"/>
          </a:xfrm>
          <a:prstGeom prst="rect">
            <a:avLst/>
          </a:prstGeom>
          <a:solidFill>
            <a:srgbClr val="0088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0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30B8A-2344-8992-F14A-D602626A2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86438-BBC8-AFE1-FEDF-549B95134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129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Code Pro Black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lucía Cataño Santacoloma</dc:creator>
  <cp:lastModifiedBy>Olga lucía Cataño Santacoloma</cp:lastModifiedBy>
  <cp:revision>1</cp:revision>
  <dcterms:created xsi:type="dcterms:W3CDTF">2023-10-18T21:26:43Z</dcterms:created>
  <dcterms:modified xsi:type="dcterms:W3CDTF">2023-10-18T21:34:29Z</dcterms:modified>
</cp:coreProperties>
</file>