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F8BCE6-28D6-B8C7-0847-65D1A0A5E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010E1C-1452-6EA2-250C-6106AA7DA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CF45AA-48A2-D6E8-078C-3C28FF4F29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C38236-F6E3-48A8-A5F5-8C9F2FC4E220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ECC240-6191-BFDD-36E5-9CB53A839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C1E707-31AC-8DA7-C2E6-EE7D2CFDB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0CDE06-EA4A-4F59-820A-6B7B883EF1D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75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A8433-CBEC-063B-5116-CEA237C09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365125"/>
            <a:ext cx="7811278" cy="1325563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2A2B23-135A-047E-E231-8ECA07D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1825625"/>
            <a:ext cx="7811278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176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Texto&#10;&#10;Descripción generada automáticamente">
            <a:extLst>
              <a:ext uri="{FF2B5EF4-FFF2-40B4-BE49-F238E27FC236}">
                <a16:creationId xmlns:a16="http://schemas.microsoft.com/office/drawing/2014/main" id="{B3919FFB-E4C2-1236-164E-E492FE3666E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12" y="133373"/>
            <a:ext cx="1258180" cy="455148"/>
          </a:xfrm>
          <a:prstGeom prst="rect">
            <a:avLst/>
          </a:prstGeom>
        </p:spPr>
      </p:pic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02A1C3B3-809E-5602-D7FC-07EC72AE82F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72" y="5467405"/>
            <a:ext cx="2111378" cy="118765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CCD8A3CC-85C5-CECA-4FBE-581F11D6150F}"/>
              </a:ext>
            </a:extLst>
          </p:cNvPr>
          <p:cNvSpPr txBox="1"/>
          <p:nvPr userDrawn="1"/>
        </p:nvSpPr>
        <p:spPr>
          <a:xfrm>
            <a:off x="578496" y="5313516"/>
            <a:ext cx="1539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#Dinámicos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911B6C9-A239-C6A3-CF40-250559431E98}"/>
              </a:ext>
            </a:extLst>
          </p:cNvPr>
          <p:cNvSpPr/>
          <p:nvPr userDrawn="1"/>
        </p:nvSpPr>
        <p:spPr>
          <a:xfrm>
            <a:off x="3844212" y="0"/>
            <a:ext cx="83477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A21C301-FB68-E25F-4E5F-A3704B792D91}"/>
              </a:ext>
            </a:extLst>
          </p:cNvPr>
          <p:cNvSpPr txBox="1"/>
          <p:nvPr userDrawn="1"/>
        </p:nvSpPr>
        <p:spPr>
          <a:xfrm>
            <a:off x="3940629" y="6516555"/>
            <a:ext cx="7567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Potenciamos tu calidad humana y profesional al servicio de la sociedad</a:t>
            </a:r>
            <a:endParaRPr lang="es-CO" sz="1200" dirty="0">
              <a:latin typeface="Source Code Pro" panose="020B0509030403020204" pitchFamily="49" charset="0"/>
              <a:ea typeface="Source Code Pro" panose="020B0509030403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32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58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E99FA-35C0-F350-4076-7FD47D011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0" y="365125"/>
            <a:ext cx="7239000" cy="1325563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9BD30F-E741-8980-B546-15D2EDD30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450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Source Code Pro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Olga lucía Cataño Santacoloma</dc:creator>
  <cp:lastModifiedBy>Olga lucía Cataño Santacoloma</cp:lastModifiedBy>
  <cp:revision>2</cp:revision>
  <dcterms:created xsi:type="dcterms:W3CDTF">2023-10-18T21:00:32Z</dcterms:created>
  <dcterms:modified xsi:type="dcterms:W3CDTF">2023-10-18T21:13:52Z</dcterms:modified>
</cp:coreProperties>
</file>